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D883A-3FB3-4CAE-A122-033DADD3E9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4F439-0265-425A-BE2C-A55B5C40BE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A5682-EF2B-44F5-B0ED-01D973E68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DC6944-2964-45C4-ACFC-7D56A23B3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9A752-D684-4A76-937C-4B8489A6B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188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AC3D-DA91-4022-BF33-B8CA69E26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8A0298-0EFB-4986-9EAD-4339CD6BC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36BC1-D15C-4237-8CE6-D1A5B6128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FE7FE3-4434-4958-844A-E7E64BD74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61F78-0556-4222-8E16-D157E061A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1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052C9B-245E-45B5-BF5D-83116E774F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095377-6817-48AF-9AD4-2069EFDCA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F3E95-913D-4D8F-97CC-516354321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7FE4-06FD-43BC-878A-6CCF49C24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4A827-42AD-49F0-A174-1C2DEB3D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9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7A0A7-A10F-4D90-B7F4-9C8A8AFB5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757A4-12E7-491F-BE1F-AF87F7E2F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D403F-746E-44D5-9A8E-0134B6456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9F830-B275-47F3-AB02-C4D1E2214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C25ED-27EC-4A25-BAAC-DEC65E5D3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008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03123-9682-4AA9-9BD5-BCFE03EE2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55A70-5520-4892-A800-070CCAB1E6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46E81-15A7-47AB-981F-C6BCF4023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CDD50-6976-4CDA-8AAA-7E01FADD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56560-DFA1-4423-B8DA-79E71D6B6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474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24A9F-B8FB-4E76-881C-7B6AB77C1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6664B-FF2A-4C6A-8C1C-4F0207C33C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42A40-B178-43DB-9F2E-1A079855D4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68D653-CA28-4852-BC82-00AAC8B63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E5B857-900C-481D-892D-8002EC56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C530DA-9DDD-4349-866A-0C4FC2E5C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056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C775D-D700-4EFD-BC3E-45F8C444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6D6CF-8D67-4243-8CCB-1A5A7BC2A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EAA0F-DEB6-428C-866C-CDF53E6A1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FD7EB8-E94A-4FB6-98B4-C4E2DC7773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233F48-1A8F-45F7-9DF0-06EAD67AF1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775AB4-F698-4BEC-8838-31D9DCF22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A2BE3A-B333-4C9E-87B5-BC324C1D9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491AFF-27B2-4F29-B92B-F44C1201C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56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411F9-5B30-45C3-99F1-DA3A5BBF2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8DC592-6040-443F-BCC3-37E83F102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373BF5-34AE-475F-9C21-1EAA973BA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FC824-D892-414A-A1A1-72EC6CBFC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37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E8A02-B544-4343-B646-C7D5EB4DC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E35F9E-3CD3-4B1A-BC86-80C175D71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153EA-D6CE-44CB-BA6B-8A96345C7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085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4FC8-BFB1-4040-AB4F-900953EB1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4EBB3-E9B5-4A75-AC14-273D4AC41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925AE-524E-41DE-8989-768035BCE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55990-9BC3-43FB-AF59-847967163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8BEF61-89A4-4A43-A0F1-2CEBB3208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074A75-0F43-4F8B-9EA9-A1D266CD4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550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7499F-D71C-420A-986D-390550838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5CB58-2A52-4B5A-9903-FE081408E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44A747-2CB8-4E01-AC04-BDE451803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91BCA3-9BD2-403C-8E05-A73C989EA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9ED17-C918-4224-8844-629A86CD9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AB1416-B040-471D-B68B-9EFAF1469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838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435E7E-C265-4240-92B0-C9DFE3889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B7A02-5CF2-4A93-8BA2-812F43F43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34DD5-1081-46E0-A755-24A7F31C9A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8D862-B920-4E9A-939F-E8B45555E26E}" type="datetimeFigureOut">
              <a:rPr lang="en-US" smtClean="0"/>
              <a:t>6/29/2018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08ED8-FE9C-4BBA-9925-E08196977D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8C06B-8E44-4BEC-9BFF-789EE899A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2B2F4-6014-4BE8-91F1-A32FA0A94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226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3674E-6F02-4FCA-9E67-5107AF012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Video1 – no </a:t>
            </a:r>
            <a:r>
              <a:rPr lang="en-US" dirty="0" err="1"/>
              <a:t>contACT</a:t>
            </a:r>
            <a:endParaRPr lang="en-US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C02384C-2305-49B6-9D7B-D273C29ADF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7575" y="1825625"/>
            <a:ext cx="7815263" cy="4351338"/>
          </a:xfrm>
        </p:spPr>
      </p:pic>
    </p:spTree>
    <p:extLst>
      <p:ext uri="{BB962C8B-B14F-4D97-AF65-F5344CB8AC3E}">
        <p14:creationId xmlns:p14="http://schemas.microsoft.com/office/powerpoint/2010/main" val="3355423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5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Video1 – no 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Video1 – no contACT</dc:title>
  <dc:creator>Thomas George Thuruthel</dc:creator>
  <cp:lastModifiedBy>Thomas George Thuruthel</cp:lastModifiedBy>
  <cp:revision>1</cp:revision>
  <dcterms:created xsi:type="dcterms:W3CDTF">2018-06-30T05:56:31Z</dcterms:created>
  <dcterms:modified xsi:type="dcterms:W3CDTF">2018-06-30T05:56:45Z</dcterms:modified>
</cp:coreProperties>
</file>

<file path=docProps/thumbnail.jpeg>
</file>